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2" r:id="rId4"/>
    <p:sldId id="275" r:id="rId5"/>
    <p:sldId id="269" r:id="rId6"/>
    <p:sldId id="272" r:id="rId7"/>
    <p:sldId id="263" r:id="rId8"/>
    <p:sldId id="278" r:id="rId9"/>
    <p:sldId id="276" r:id="rId10"/>
    <p:sldId id="277" r:id="rId11"/>
    <p:sldId id="266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>
      <p:cViewPr varScale="1">
        <p:scale>
          <a:sx n="89" d="100"/>
          <a:sy n="89" d="100"/>
        </p:scale>
        <p:origin x="120" y="15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3/28/2016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3/28/2016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80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97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3/28/2016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3/28/2016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9012" y="2438400"/>
            <a:ext cx="9753600" cy="1524001"/>
          </a:xfrm>
        </p:spPr>
        <p:txBody>
          <a:bodyPr/>
          <a:lstStyle/>
          <a:p>
            <a:r>
              <a:rPr lang="en-US" dirty="0" smtClean="0"/>
              <a:t>US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546" y="3962400"/>
            <a:ext cx="9123465" cy="21335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REMEDIATION LESSON TOPIC: Efforts to Avoid Future Wars</a:t>
            </a:r>
            <a:endParaRPr lang="en-US" sz="2400" b="1" dirty="0" smtClean="0"/>
          </a:p>
          <a:p>
            <a:r>
              <a:rPr lang="en-US" sz="2400" dirty="0" smtClean="0"/>
              <a:t>BENCHMARK: </a:t>
            </a:r>
            <a:r>
              <a:rPr lang="en-US" sz="2400" b="1" dirty="0" smtClean="0"/>
              <a:t>SS.912.A.5.5</a:t>
            </a:r>
          </a:p>
          <a:p>
            <a:r>
              <a:rPr lang="en-US" sz="2400" dirty="0" smtClean="0"/>
              <a:t>ESSENTIAL QUESTION: How were the Neutrality Acts an effort to avoid future wars?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982198" cy="1401762"/>
          </a:xfrm>
        </p:spPr>
        <p:txBody>
          <a:bodyPr/>
          <a:lstStyle/>
          <a:p>
            <a:r>
              <a:rPr lang="en-US" dirty="0" smtClean="0"/>
              <a:t>“You Do” ESSENTIAL QUESTION-EXIT SLIP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6529" y="2286000"/>
            <a:ext cx="9556083" cy="2743200"/>
          </a:xfrm>
        </p:spPr>
        <p:txBody>
          <a:bodyPr>
            <a:normAutofit/>
          </a:bodyPr>
          <a:lstStyle/>
          <a:p>
            <a:r>
              <a:rPr lang="en-US" sz="4000" dirty="0"/>
              <a:t>How were the Neutrality Acts an effort to avoid future wars?</a:t>
            </a:r>
          </a:p>
        </p:txBody>
      </p:sp>
    </p:spTree>
    <p:extLst>
      <p:ext uri="{BB962C8B-B14F-4D97-AF65-F5344CB8AC3E}">
        <p14:creationId xmlns:p14="http://schemas.microsoft.com/office/powerpoint/2010/main" val="4117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BELLRINGER QUESTIONS (5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278" y="1371600"/>
            <a:ext cx="9753600" cy="43434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000" dirty="0" smtClean="0"/>
              <a:t>1. </a:t>
            </a:r>
            <a:r>
              <a:rPr lang="en-US" sz="2000" b="1" dirty="0" smtClean="0"/>
              <a:t>One </a:t>
            </a:r>
            <a:r>
              <a:rPr lang="en-US" sz="2000" b="1" dirty="0"/>
              <a:t>goal for a lasting peace that President Woodrow Wilson included in his Fourteen Points </a:t>
            </a:r>
            <a:r>
              <a:rPr lang="en-US" sz="2000" b="1" dirty="0" smtClean="0"/>
              <a:t>was: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Establishing </a:t>
            </a:r>
            <a:r>
              <a:rPr lang="en-US" sz="2000" dirty="0"/>
              <a:t>a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Maintaining </a:t>
            </a:r>
            <a:r>
              <a:rPr lang="en-US" sz="2000" dirty="0"/>
              <a:t>a permanent military force in Europe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Returning </a:t>
            </a:r>
            <a:r>
              <a:rPr lang="en-US" sz="2000" dirty="0"/>
              <a:t>the United States to a policy of isolationism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Blaming </a:t>
            </a:r>
            <a:r>
              <a:rPr lang="en-US" sz="2000" dirty="0"/>
              <a:t>Germany for causing World War I</a:t>
            </a:r>
            <a:endParaRPr lang="en-US" sz="2000" dirty="0" smtClean="0"/>
          </a:p>
          <a:p>
            <a:pPr marL="45720" indent="0">
              <a:buNone/>
            </a:pPr>
            <a:endParaRPr lang="en-US" sz="1800" dirty="0"/>
          </a:p>
          <a:p>
            <a:pPr marL="45720" indent="0">
              <a:buNone/>
            </a:pPr>
            <a:r>
              <a:rPr lang="en-US" sz="1800" dirty="0" smtClean="0"/>
              <a:t>2. </a:t>
            </a:r>
            <a:r>
              <a:rPr lang="en-US" sz="2000" b="1" dirty="0" smtClean="0"/>
              <a:t>Why did the United States participate in the Washington Conference (1921) and the Kellogg-Briand Pact (1928)?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reduce barriers to international trade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work with other nations to prevent future wars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form military alliances as a defense against aggression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expand American influence over Asia and Latin America`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028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What did the Washington Naval Conference, the Nine-Power Treaty, and the Kellogg-Briand Pact have in common?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attempts at promoting world peace without the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created  secret alliances between the former Allied and Central Powers.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 series of naval disarmament treaties involving the Allied Powers of World war I. 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disarmament treaties that limited the number of tanks, use of poison gas, and airplanes.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4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044" y="265471"/>
            <a:ext cx="3886200" cy="1219200"/>
          </a:xfrm>
        </p:spPr>
        <p:txBody>
          <a:bodyPr/>
          <a:lstStyle/>
          <a:p>
            <a:r>
              <a:rPr lang="en-US" dirty="0" smtClean="0"/>
              <a:t>CONTENT APPLICATION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1037" y="2133600"/>
            <a:ext cx="3982782" cy="3810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Labeling</a:t>
            </a:r>
          </a:p>
          <a:p>
            <a:endParaRPr lang="en-US" sz="2800" dirty="0"/>
          </a:p>
          <a:p>
            <a:r>
              <a:rPr lang="en-US" sz="2800" dirty="0" smtClean="0"/>
              <a:t>Symbolism</a:t>
            </a:r>
          </a:p>
          <a:p>
            <a:endParaRPr lang="en-US" sz="2800" dirty="0"/>
          </a:p>
          <a:p>
            <a:r>
              <a:rPr lang="en-US" sz="2800" dirty="0" smtClean="0"/>
              <a:t>Exaggeration</a:t>
            </a:r>
          </a:p>
          <a:p>
            <a:endParaRPr lang="en-US" sz="2800" dirty="0"/>
          </a:p>
          <a:p>
            <a:r>
              <a:rPr lang="en-US" sz="2800" dirty="0" smtClean="0"/>
              <a:t>Analogy</a:t>
            </a:r>
          </a:p>
          <a:p>
            <a:endParaRPr lang="en-US" sz="2800" dirty="0" smtClean="0"/>
          </a:p>
          <a:p>
            <a:r>
              <a:rPr lang="en-US" sz="2800" dirty="0" smtClean="0"/>
              <a:t>Irony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212" y="152400"/>
            <a:ext cx="5410200" cy="641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“I DO”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5284" y="1295400"/>
            <a:ext cx="4708734" cy="43434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Washington Naval Conference</a:t>
            </a:r>
          </a:p>
          <a:p>
            <a:pPr lvl="1"/>
            <a:r>
              <a:rPr lang="en-US" dirty="0" smtClean="0"/>
              <a:t>Agreement to limit the number of battleships to fixed ratios</a:t>
            </a:r>
            <a:endParaRPr lang="en-US" dirty="0"/>
          </a:p>
          <a:p>
            <a:r>
              <a:rPr lang="en-US" b="1" dirty="0" smtClean="0"/>
              <a:t>Four Power Treaty</a:t>
            </a:r>
          </a:p>
          <a:p>
            <a:pPr lvl="1"/>
            <a:r>
              <a:rPr lang="en-US" dirty="0" smtClean="0"/>
              <a:t>Guaranteed peace in the Pacific</a:t>
            </a:r>
            <a:endParaRPr lang="en-US" dirty="0"/>
          </a:p>
          <a:p>
            <a:r>
              <a:rPr lang="en-US" b="1" dirty="0" smtClean="0"/>
              <a:t>Nine-Power Treaty</a:t>
            </a:r>
          </a:p>
          <a:p>
            <a:pPr lvl="1"/>
            <a:r>
              <a:rPr lang="en-US" dirty="0" smtClean="0"/>
              <a:t>Promise to respect China’s sovereignty</a:t>
            </a:r>
          </a:p>
          <a:p>
            <a:r>
              <a:rPr lang="en-US" b="1" dirty="0" smtClean="0"/>
              <a:t>Kellogg-Briand Pact</a:t>
            </a:r>
          </a:p>
          <a:p>
            <a:pPr lvl="1"/>
            <a:r>
              <a:rPr lang="en-US" dirty="0" smtClean="0"/>
              <a:t>15 countries pledged to give up war except for self-defense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While refusing to join the League of Nations, the Republican Presidents still attempted to promote world peace and U.S. Business interests.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5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150" y="1752600"/>
            <a:ext cx="10139062" cy="3276600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In groups, using the supporting documents for your assigned neutrality act, discuss how the act was an attempt to promote “world peace”. Be prepared to share out.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7619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“WE DO”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369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“We Do” – Whole Group Share Out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type="title"/>
          </p:nvPr>
        </p:nvSpPr>
        <p:spPr>
          <a:xfrm>
            <a:off x="1212850" y="2133600"/>
            <a:ext cx="10063162" cy="3657600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Washington Naval Conference</a:t>
            </a:r>
          </a:p>
          <a:p>
            <a:pPr lvl="1"/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Four Power Treaty</a:t>
            </a:r>
            <a:br>
              <a:rPr lang="en-US" b="1" dirty="0" smtClean="0"/>
            </a:br>
            <a:endParaRPr lang="en-US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Nine-Power Treaty</a:t>
            </a:r>
            <a:br>
              <a:rPr lang="en-US" b="1" dirty="0" smtClean="0"/>
            </a:br>
            <a:endParaRPr lang="en-US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 smtClean="0"/>
              <a:t>Kellogg-Briand Pact</a:t>
            </a:r>
          </a:p>
        </p:txBody>
      </p:sp>
    </p:spTree>
    <p:extLst>
      <p:ext uri="{BB962C8B-B14F-4D97-AF65-F5344CB8AC3E}">
        <p14:creationId xmlns:p14="http://schemas.microsoft.com/office/powerpoint/2010/main" val="159217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Lets review the 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278" y="1371600"/>
            <a:ext cx="9753600" cy="43434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000" dirty="0" smtClean="0"/>
              <a:t>1. </a:t>
            </a:r>
            <a:r>
              <a:rPr lang="en-US" sz="2000" b="1" dirty="0" smtClean="0"/>
              <a:t>One </a:t>
            </a:r>
            <a:r>
              <a:rPr lang="en-US" sz="2000" b="1" dirty="0"/>
              <a:t>goal for a lasting peace that President Woodrow Wilson included in his Fourteen Points </a:t>
            </a:r>
            <a:r>
              <a:rPr lang="en-US" sz="2000" b="1" dirty="0" smtClean="0"/>
              <a:t>was: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Establishing </a:t>
            </a:r>
            <a:r>
              <a:rPr lang="en-US" sz="2000" dirty="0"/>
              <a:t>a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Maintaining </a:t>
            </a:r>
            <a:r>
              <a:rPr lang="en-US" sz="2000" dirty="0"/>
              <a:t>a permanent military force in Europe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Returning </a:t>
            </a:r>
            <a:r>
              <a:rPr lang="en-US" sz="2000" dirty="0"/>
              <a:t>the United States to a policy of isolationism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Blaming </a:t>
            </a:r>
            <a:r>
              <a:rPr lang="en-US" sz="2000" dirty="0"/>
              <a:t>Germany for causing World War I</a:t>
            </a:r>
            <a:endParaRPr lang="en-US" sz="2000" dirty="0" smtClean="0"/>
          </a:p>
          <a:p>
            <a:pPr marL="45720" indent="0">
              <a:buNone/>
            </a:pPr>
            <a:endParaRPr lang="en-US" sz="1800" dirty="0"/>
          </a:p>
          <a:p>
            <a:pPr marL="45720" indent="0">
              <a:buNone/>
            </a:pPr>
            <a:r>
              <a:rPr lang="en-US" sz="1800" dirty="0" smtClean="0"/>
              <a:t>2. </a:t>
            </a:r>
            <a:r>
              <a:rPr lang="en-US" sz="2000" b="1" dirty="0" smtClean="0"/>
              <a:t>Why did the United States participate in the Washington Conference (1921) and the Kellogg-Briand Pact (1928)?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reduce barriers to international trade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work with other nations to prevent future wars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form military alliances as a defense against aggression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sz="2000" dirty="0" smtClean="0"/>
              <a:t>To expand American influence over Asia and Latin America`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881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What did the Washington Naval Conference, the Nine-Power Treaty, and the Kellogg-Briand Pact have in common?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attempts at promoting world peace without the League of Nations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created  secret alliances between the former Allied and Central Powers.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a series of naval disarmament treaties involving the Allied Powers of World war I. </a:t>
            </a:r>
          </a:p>
          <a:p>
            <a:pPr marL="502920" indent="-457200">
              <a:spcBef>
                <a:spcPts val="600"/>
              </a:spcBef>
              <a:buFont typeface="+mj-lt"/>
              <a:buAutoNum type="alphaUcPeriod"/>
            </a:pPr>
            <a:r>
              <a:rPr lang="en-US" dirty="0" smtClean="0"/>
              <a:t>They were disarmament treaties that limited the number of tanks, use of poison gas, and airplanes.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34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tinental North Americ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6EE188-8C78-4767-B50A-130BE28738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North American continent presentation (widescreen)</Template>
  <TotalTime>0</TotalTime>
  <Words>560</Words>
  <Application>Microsoft Office PowerPoint</Application>
  <PresentationFormat>Custom</PresentationFormat>
  <Paragraphs>74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Continental North America 16x9</vt:lpstr>
      <vt:lpstr>US HISTORY</vt:lpstr>
      <vt:lpstr>BELLRINGER QUESTIONS (5 MINUTES)</vt:lpstr>
      <vt:lpstr>Bellringer continued</vt:lpstr>
      <vt:lpstr>CONTENT APPLICATION</vt:lpstr>
      <vt:lpstr>“I DO”</vt:lpstr>
      <vt:lpstr>In groups, using the supporting documents for your assigned neutrality act, discuss how the act was an attempt to promote “world peace”. Be prepared to share out.</vt:lpstr>
      <vt:lpstr>Washington Naval Conference  Four Power Treaty  Nine-Power Treaty  Kellogg-Briand Pact</vt:lpstr>
      <vt:lpstr>Lets review the BELLRINGER</vt:lpstr>
      <vt:lpstr>Bellringer continued</vt:lpstr>
      <vt:lpstr>“You Do” ESSENTIAL QUESTION-EXIT SLIP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2015-12-29T14:34:22Z</dcterms:created>
  <dcterms:modified xsi:type="dcterms:W3CDTF">2016-03-29T00:01:11Z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</Properties>
</file>